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7" r:id="rId3"/>
    <p:sldId id="262" r:id="rId4"/>
    <p:sldId id="263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52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8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31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142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pPr/>
              <a:t>10/13/2021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456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415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396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535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36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552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7730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10/13/2021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80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microsoft.com/office/2007/relationships/media" Target="../media/media3.mp3"/><Relationship Id="rId7" Type="http://schemas.openxmlformats.org/officeDocument/2006/relationships/image" Target="../media/image2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jpg"/><Relationship Id="rId5" Type="http://schemas.openxmlformats.org/officeDocument/2006/relationships/slideLayout" Target="../slideLayouts/slideLayout4.xml"/><Relationship Id="rId4" Type="http://schemas.openxmlformats.org/officeDocument/2006/relationships/audio" Target="../media/media3.mp3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5.mp3"/><Relationship Id="rId7" Type="http://schemas.openxmlformats.org/officeDocument/2006/relationships/image" Target="../media/image6.jp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jpg"/><Relationship Id="rId5" Type="http://schemas.openxmlformats.org/officeDocument/2006/relationships/slideLayout" Target="../slideLayouts/slideLayout4.xml"/><Relationship Id="rId4" Type="http://schemas.openxmlformats.org/officeDocument/2006/relationships/audio" Target="../media/media5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629101" y="2013010"/>
            <a:ext cx="8933796" cy="1168072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WARM UP TALK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26051" y="3432812"/>
            <a:ext cx="8936846" cy="139676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What is the  most unforgettable moment in your life?</a:t>
            </a:r>
          </a:p>
        </p:txBody>
      </p:sp>
    </p:spTree>
    <p:extLst>
      <p:ext uri="{BB962C8B-B14F-4D97-AF65-F5344CB8AC3E}">
        <p14:creationId xmlns:p14="http://schemas.microsoft.com/office/powerpoint/2010/main" val="329280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4DF1B-DCB9-4EB6-A308-890CE916B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Write down your storytelling transcript in the Microsoft words about a travelling experience, an unforgettable experience, your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Dinus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Inside experience or moments which happened in past.</a:t>
            </a: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Concern on applying past tense. </a:t>
            </a: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Minimum more than 100 words or make sure that the text will show about 3 minutes of duration. </a:t>
            </a: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74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Listening Section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COMPREHENSION AND PHOTOGRAPH</a:t>
            </a:r>
          </a:p>
        </p:txBody>
      </p:sp>
    </p:spTree>
    <p:extLst>
      <p:ext uri="{BB962C8B-B14F-4D97-AF65-F5344CB8AC3E}">
        <p14:creationId xmlns:p14="http://schemas.microsoft.com/office/powerpoint/2010/main" val="2457713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accent4">
                <a:lumMod val="75000"/>
              </a:schemeClr>
            </a:gs>
            <a:gs pos="3540">
              <a:schemeClr val="accent4">
                <a:lumMod val="75000"/>
              </a:schemeClr>
            </a:gs>
            <a:gs pos="52000">
              <a:srgbClr val="EDCD82"/>
            </a:gs>
            <a:gs pos="100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552441"/>
            <a:ext cx="10058400" cy="1371600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A Phone Call from a Customer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53657834"/>
              </p:ext>
            </p:extLst>
          </p:nvPr>
        </p:nvGraphicFramePr>
        <p:xfrm>
          <a:off x="1066800" y="2386455"/>
          <a:ext cx="4664074" cy="374904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332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2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98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Let me see what I can do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 promise this won’t become the norm.</a:t>
                      </a:r>
                      <a:endParaRPr lang="en-US" sz="18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98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I’m happy to help you.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I’m not sure if I can do that.</a:t>
                      </a:r>
                      <a:endParaRPr lang="en-US" sz="18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98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You’ll really be helping us.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 appreciate your help.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996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 need a </a:t>
                      </a:r>
                      <a:r>
                        <a:rPr lang="en-US" sz="2000" dirty="0" err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favour</a:t>
                      </a: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.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 think we can make an exception this time.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5586" marR="5558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02109837"/>
              </p:ext>
            </p:extLst>
          </p:nvPr>
        </p:nvGraphicFramePr>
        <p:xfrm>
          <a:off x="6583975" y="2421228"/>
          <a:ext cx="4541224" cy="368335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27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0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The customer says: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4122" marR="5412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The supplier says:</a:t>
                      </a:r>
                      <a:endParaRPr lang="en-US" sz="16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4122" marR="5412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31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4122" marR="5412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L="54122" marR="5412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14211" y="1739375"/>
            <a:ext cx="1016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listen to the audio and do the exercise. Write the sentences in the correct group.</a:t>
            </a:r>
          </a:p>
        </p:txBody>
      </p:sp>
      <p:pic>
        <p:nvPicPr>
          <p:cNvPr id="10" name="A phone call from a custom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7094" y="8411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1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45529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ctr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In each question, you will look at a photograph and then listen to 4 sentences. Choose the sentence that best describes the photograph. 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95621"/>
            <a:ext cx="4377397" cy="3679551"/>
          </a:xfrm>
        </p:spPr>
      </p:pic>
      <p:pic>
        <p:nvPicPr>
          <p:cNvPr id="6" name="1. Roadworks">
            <a:hlinkClick r:id="" action="ppaction://media"/>
          </p:cNvPr>
          <p:cNvPicPr>
            <a:picLocks noGrp="1" noChangeAspect="1"/>
          </p:cNvPicPr>
          <p:nvPr>
            <p:ph sz="half" idx="2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97015" y="5782670"/>
            <a:ext cx="609600" cy="609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296" y="1895620"/>
            <a:ext cx="5499401" cy="3679551"/>
          </a:xfrm>
          <a:prstGeom prst="rect">
            <a:avLst/>
          </a:prstGeom>
        </p:spPr>
      </p:pic>
      <p:pic>
        <p:nvPicPr>
          <p:cNvPr id="8" name="2. The presentation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82525" y="57826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815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5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170" y="1366400"/>
            <a:ext cx="4737962" cy="3444750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155" y="1366400"/>
            <a:ext cx="5167125" cy="3444750"/>
          </a:xfrm>
        </p:spPr>
      </p:pic>
      <p:pic>
        <p:nvPicPr>
          <p:cNvPr id="7" name="3. House paint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743933" y="5275677"/>
            <a:ext cx="609600" cy="609600"/>
          </a:xfrm>
          <a:prstGeom prst="rect">
            <a:avLst/>
          </a:prstGeom>
        </p:spPr>
      </p:pic>
      <p:pic>
        <p:nvPicPr>
          <p:cNvPr id="8" name="4. A woman in the studio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55917" y="52756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5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3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648" y="525427"/>
            <a:ext cx="3348109" cy="5022164"/>
          </a:xfrm>
        </p:spPr>
      </p:pic>
      <p:pic>
        <p:nvPicPr>
          <p:cNvPr id="8" name="5. Lawn tenni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9902" y="57260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6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187</Words>
  <Application>Microsoft Office PowerPoint</Application>
  <PresentationFormat>Widescreen</PresentationFormat>
  <Paragraphs>22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Avenir Next LT Pro</vt:lpstr>
      <vt:lpstr>Avenir Next LT Pro Light</vt:lpstr>
      <vt:lpstr>Calibri</vt:lpstr>
      <vt:lpstr>Cambria</vt:lpstr>
      <vt:lpstr>Garamond</vt:lpstr>
      <vt:lpstr>Times New Roman</vt:lpstr>
      <vt:lpstr>SavonVTI</vt:lpstr>
      <vt:lpstr>WARM UP TALK</vt:lpstr>
      <vt:lpstr>PowerPoint Presentation</vt:lpstr>
      <vt:lpstr>Listening Section</vt:lpstr>
      <vt:lpstr>A Phone Call from a Customer</vt:lpstr>
      <vt:lpstr>In each question, you will look at a photograph and then listen to 4 sentences. Choose the sentence that best describes the photograph. 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Ranie Rahmanti</cp:lastModifiedBy>
  <cp:revision>3</cp:revision>
  <dcterms:created xsi:type="dcterms:W3CDTF">2020-09-17T08:43:25Z</dcterms:created>
  <dcterms:modified xsi:type="dcterms:W3CDTF">2021-10-13T04:05:30Z</dcterms:modified>
</cp:coreProperties>
</file>

<file path=docProps/thumbnail.jpeg>
</file>